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7"/>
  </p:notesMasterIdLst>
  <p:sldIdLst>
    <p:sldId id="258" r:id="rId5"/>
    <p:sldId id="30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man, Agnieszka" initials="R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53D"/>
    <a:srgbClr val="BEE395"/>
    <a:srgbClr val="CBD5EA"/>
    <a:srgbClr val="C6EFCE"/>
    <a:srgbClr val="E7EBF5"/>
    <a:srgbClr val="9AD35B"/>
    <a:srgbClr val="548235"/>
    <a:srgbClr val="FFC7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2" autoAdjust="0"/>
    <p:restoredTop sz="90597" autoAdjust="0"/>
  </p:normalViewPr>
  <p:slideViewPr>
    <p:cSldViewPr snapToGrid="0">
      <p:cViewPr varScale="1">
        <p:scale>
          <a:sx n="58" d="100"/>
          <a:sy n="58" d="100"/>
        </p:scale>
        <p:origin x="108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8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3B2B9-FA67-4F6F-8570-58C7E10C38C4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D67271-3710-4880-922D-55211ED283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029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67271-3710-4880-922D-55211ED283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29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2916" y="3305897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65pt Intel Clear pro Title</a:t>
            </a:r>
            <a:br>
              <a:rPr lang="en-US" dirty="0"/>
            </a:br>
            <a:r>
              <a:rPr lang="en-US" dirty="0"/>
              <a:t>with Linear gradient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4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chemeClr val="accent3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2397" y="510892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85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8" y="2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432516"/>
            <a:ext cx="2844800" cy="365125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867" dirty="0" smtClean="0">
                <a:solidFill>
                  <a:schemeClr val="tx2"/>
                </a:solidFill>
              </a:defRPr>
            </a:lvl3pPr>
            <a:lvl4pPr>
              <a:defRPr lang="en-US" sz="1600" dirty="0" smtClean="0">
                <a:solidFill>
                  <a:schemeClr val="tx2"/>
                </a:solidFill>
              </a:defRPr>
            </a:lvl4pPr>
            <a:lvl5pPr>
              <a:defRPr lang="en-US" sz="16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88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tx2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</a:t>
            </a:r>
            <a:br>
              <a:rPr lang="en-US" dirty="0"/>
            </a:br>
            <a:r>
              <a:rPr lang="en-US" dirty="0"/>
              <a:t>white section break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0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</a:t>
            </a:r>
            <a:br>
              <a:rPr lang="en-US" dirty="0"/>
            </a:br>
            <a:r>
              <a:rPr lang="en-US" dirty="0"/>
              <a:t>blue section break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</p:spTree>
    <p:extLst>
      <p:ext uri="{BB962C8B-B14F-4D97-AF65-F5344CB8AC3E}">
        <p14:creationId xmlns:p14="http://schemas.microsoft.com/office/powerpoint/2010/main" val="223497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297984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5333" b="0" baseline="0">
                <a:solidFill>
                  <a:schemeClr val="accent2"/>
                </a:solidFill>
                <a:latin typeface="Intel Clear"/>
                <a:ea typeface="Intel Clear"/>
                <a:cs typeface="Intel Clear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40pt Intel Clear Light Body.</a:t>
            </a:r>
            <a:br>
              <a:rPr lang="en-US" dirty="0"/>
            </a:br>
            <a:r>
              <a:rPr lang="en-US" dirty="0"/>
              <a:t>For content that is not a section, but has a big idea in text only.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146905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5333" b="0" cap="none" spc="0" baseline="0">
                <a:solidFill>
                  <a:schemeClr val="tx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/>
              <a:t>40pt Intel Clear Heading</a:t>
            </a:r>
          </a:p>
        </p:txBody>
      </p:sp>
    </p:spTree>
    <p:extLst>
      <p:ext uri="{BB962C8B-B14F-4D97-AF65-F5344CB8AC3E}">
        <p14:creationId xmlns:p14="http://schemas.microsoft.com/office/powerpoint/2010/main" val="346720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1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 blue section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</p:spTree>
    <p:extLst>
      <p:ext uri="{BB962C8B-B14F-4D97-AF65-F5344CB8AC3E}">
        <p14:creationId xmlns:p14="http://schemas.microsoft.com/office/powerpoint/2010/main" val="326104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182696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93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577" y="2500173"/>
            <a:ext cx="2811727" cy="185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03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_experience_hrz_wht_rgb_3000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201" y="2499763"/>
            <a:ext cx="4861924" cy="201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2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2916" y="3305897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65pt Intel Clear pro Title</a:t>
            </a:r>
            <a:br>
              <a:rPr lang="en-US" dirty="0"/>
            </a:br>
            <a:r>
              <a:rPr lang="en-US" dirty="0"/>
              <a:t>with Linear gradient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4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chemeClr val="accent3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58" y="518971"/>
            <a:ext cx="2829021" cy="118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62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2397" y="510892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6" y="3305897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65pt Intel Clear pro Title</a:t>
            </a:r>
            <a:br>
              <a:rPr lang="en-US" dirty="0"/>
            </a:br>
            <a:r>
              <a:rPr lang="en-US" dirty="0"/>
              <a:t>with image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4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chemeClr val="accent3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</p:spTree>
    <p:extLst>
      <p:ext uri="{BB962C8B-B14F-4D97-AF65-F5344CB8AC3E}">
        <p14:creationId xmlns:p14="http://schemas.microsoft.com/office/powerpoint/2010/main" val="283802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4" y="1604434"/>
            <a:ext cx="10970683" cy="4567767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400">
                <a:solidFill>
                  <a:schemeClr val="tx2"/>
                </a:solidFill>
              </a:defRPr>
            </a:lvl3pPr>
            <a:lvl4pPr>
              <a:defRPr sz="2133"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18pt Intel Clear body text</a:t>
            </a:r>
          </a:p>
          <a:p>
            <a:pPr lvl="1"/>
            <a:r>
              <a:rPr lang="en-US" dirty="0"/>
              <a:t>18pt Intel Clear bullet one</a:t>
            </a:r>
          </a:p>
          <a:p>
            <a:pPr lvl="2"/>
            <a:r>
              <a:rPr lang="en-US" dirty="0"/>
              <a:t>18pt Intel Clear sub-bullet</a:t>
            </a:r>
          </a:p>
          <a:p>
            <a:pPr lvl="3"/>
            <a:r>
              <a:rPr lang="en-US" dirty="0"/>
              <a:t>16pt Intel Clear fourth level</a:t>
            </a:r>
          </a:p>
          <a:p>
            <a:pPr lvl="4"/>
            <a:r>
              <a:rPr lang="en-US" dirty="0" err="1"/>
              <a:t>14pt</a:t>
            </a:r>
            <a:r>
              <a:rPr lang="en-US" dirty="0"/>
              <a:t> Intel Clear fifth level</a:t>
            </a:r>
          </a:p>
        </p:txBody>
      </p:sp>
    </p:spTree>
    <p:extLst>
      <p:ext uri="{BB962C8B-B14F-4D97-AF65-F5344CB8AC3E}">
        <p14:creationId xmlns:p14="http://schemas.microsoft.com/office/powerpoint/2010/main" val="245916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604433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867" dirty="0" smtClean="0">
                <a:solidFill>
                  <a:schemeClr val="tx2"/>
                </a:solidFill>
              </a:defRPr>
            </a:lvl3pPr>
            <a:lvl4pPr>
              <a:defRPr lang="en-US" sz="1600" dirty="0" smtClean="0">
                <a:solidFill>
                  <a:schemeClr val="tx2"/>
                </a:solidFill>
              </a:defRPr>
            </a:lvl4pPr>
            <a:lvl5pPr>
              <a:defRPr lang="en-US" sz="16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18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endParaRPr lang="en-US" sz="1467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18" y="3791863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endParaRPr lang="en-US" sz="1467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401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604433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867" dirty="0" smtClean="0">
                <a:solidFill>
                  <a:schemeClr val="tx2"/>
                </a:solidFill>
              </a:defRPr>
            </a:lvl3pPr>
            <a:lvl4pPr>
              <a:defRPr lang="en-US" sz="1600" dirty="0" smtClean="0">
                <a:solidFill>
                  <a:schemeClr val="tx2"/>
                </a:solidFill>
              </a:defRPr>
            </a:lvl4pPr>
            <a:lvl5pPr>
              <a:defRPr lang="en-US" sz="16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3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867" dirty="0" smtClean="0">
                <a:solidFill>
                  <a:schemeClr val="tx2"/>
                </a:solidFill>
              </a:defRPr>
            </a:lvl3pPr>
            <a:lvl4pPr>
              <a:defRPr lang="en-US" sz="1600" dirty="0" smtClean="0">
                <a:solidFill>
                  <a:schemeClr val="tx2"/>
                </a:solidFill>
              </a:defRPr>
            </a:lvl4pPr>
            <a:lvl5pPr>
              <a:defRPr lang="en-US" sz="16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49649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5" y="1604434"/>
            <a:ext cx="10970684" cy="4567767"/>
          </a:xfrm>
        </p:spPr>
        <p:txBody>
          <a:bodyPr anchor="ctr" anchorCtr="0"/>
          <a:lstStyle>
            <a:lvl1pPr marL="253994" indent="-253994">
              <a:defRPr sz="4800" b="1" baseline="0">
                <a:solidFill>
                  <a:schemeClr val="accent1"/>
                </a:solidFill>
                <a:latin typeface="+mn-lt"/>
                <a:cs typeface="Intel Clear"/>
              </a:defRPr>
            </a:lvl1pPr>
            <a:lvl2pPr marL="556670" indent="-300559">
              <a:buFont typeface="Intel Clear" pitchFamily="34" charset="0"/>
              <a:buChar char="–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77" indent="-304792">
              <a:buFont typeface="Intel Clear" pitchFamily="34" charset="0"/>
              <a:buChar char="–"/>
              <a:defRPr sz="1600">
                <a:latin typeface="+mn-lt"/>
              </a:defRPr>
            </a:lvl3pPr>
            <a:lvl4pPr>
              <a:buFont typeface="Intel Clear" pitchFamily="34" charset="0"/>
              <a:buChar char="–"/>
              <a:defRPr sz="1467">
                <a:latin typeface="+mn-lt"/>
              </a:defRPr>
            </a:lvl4pPr>
            <a:lvl5pPr>
              <a:buFont typeface="Intel Clear" pitchFamily="34" charset="0"/>
              <a:buChar char="–"/>
              <a:defRPr sz="1400">
                <a:latin typeface="+mn-lt"/>
              </a:defRPr>
            </a:lvl5pPr>
          </a:lstStyle>
          <a:p>
            <a:pPr lvl="0"/>
            <a:r>
              <a:rPr lang="en-US" dirty="0"/>
              <a:t>“36pt Intel Clear Bold Text”</a:t>
            </a:r>
          </a:p>
          <a:p>
            <a:pPr lvl="1"/>
            <a:r>
              <a:rPr lang="en-US" dirty="0" err="1"/>
              <a:t>12pt</a:t>
            </a:r>
            <a:r>
              <a:rPr lang="en-US" dirty="0"/>
              <a:t> Attribution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54066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432516"/>
            <a:ext cx="2844800" cy="365125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184561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432516"/>
            <a:ext cx="2844800" cy="365125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867" dirty="0" smtClean="0">
                <a:solidFill>
                  <a:schemeClr val="tx2"/>
                </a:solidFill>
              </a:defRPr>
            </a:lvl3pPr>
            <a:lvl4pPr>
              <a:defRPr lang="en-US" sz="1600" dirty="0" smtClean="0">
                <a:solidFill>
                  <a:schemeClr val="tx2"/>
                </a:solidFill>
              </a:defRPr>
            </a:lvl4pPr>
            <a:lvl5pPr>
              <a:defRPr lang="en-US" sz="16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867" dirty="0" smtClean="0">
                <a:solidFill>
                  <a:schemeClr val="tx2"/>
                </a:solidFill>
              </a:defRPr>
            </a:lvl3pPr>
            <a:lvl4pPr>
              <a:defRPr lang="en-US" sz="1600" dirty="0" smtClean="0">
                <a:solidFill>
                  <a:schemeClr val="tx2"/>
                </a:solidFill>
              </a:defRPr>
            </a:lvl4pPr>
            <a:lvl5pPr>
              <a:defRPr lang="en-US" sz="16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345983" y="6634394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endParaRPr lang="en-US" sz="1333" dirty="0">
              <a:solidFill>
                <a:srgbClr val="003C71"/>
              </a:solidFill>
              <a:cs typeface="Intel Clear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232239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2116" y="6345936"/>
            <a:ext cx="12192000" cy="512064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6554" y="6440786"/>
            <a:ext cx="485781" cy="32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11624735" y="6432680"/>
            <a:ext cx="3175" cy="316992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484" y="413507"/>
            <a:ext cx="10972800" cy="11582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28pt Intel Clear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484" y="1604434"/>
            <a:ext cx="10970683" cy="456776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18pt Intel Clear body text</a:t>
            </a:r>
          </a:p>
          <a:p>
            <a:pPr lvl="1"/>
            <a:r>
              <a:rPr lang="en-US" dirty="0"/>
              <a:t>16pt Intel Clear bullet one</a:t>
            </a:r>
          </a:p>
          <a:p>
            <a:pPr lvl="2"/>
            <a:r>
              <a:rPr lang="en-US" dirty="0"/>
              <a:t>16pt Intel Clear sub-bullet</a:t>
            </a:r>
          </a:p>
          <a:p>
            <a:pPr lvl="3"/>
            <a:r>
              <a:rPr lang="en-US" dirty="0" err="1"/>
              <a:t>14pt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14pt</a:t>
            </a:r>
            <a:r>
              <a:rPr lang="en-US" dirty="0"/>
              <a:t> Intel Clear 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08064" y="6432516"/>
            <a:ext cx="1099872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67">
                <a:solidFill>
                  <a:schemeClr val="bg1"/>
                </a:solidFill>
                <a:latin typeface="+mn-lt"/>
                <a:cs typeface="Intel Clear"/>
              </a:defRPr>
            </a:lvl1pPr>
          </a:lstStyle>
          <a:p>
            <a:pPr defTabSz="609585"/>
            <a:fld id="{EE2556C5-CE8C-6547-B838-EA80C61A4AF7}" type="slidenum">
              <a:rPr lang="en-US" smtClean="0">
                <a:solidFill>
                  <a:prstClr val="white"/>
                </a:solidFill>
              </a:rPr>
              <a:pPr defTabSz="609585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3204463" y="6432516"/>
            <a:ext cx="577672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Intel Clear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67" dirty="0">
                <a:solidFill>
                  <a:prstClr val="white"/>
                </a:solidFill>
              </a:rPr>
              <a:t>| Intel Confidential |</a:t>
            </a: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188099" y="6432516"/>
            <a:ext cx="235819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Intel Clear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b="1" dirty="0">
                <a:solidFill>
                  <a:prstClr val="white"/>
                </a:solidFill>
              </a:rPr>
              <a:t>N</a:t>
            </a:r>
            <a:r>
              <a:rPr lang="en-US" sz="1067" dirty="0">
                <a:solidFill>
                  <a:prstClr val="white"/>
                </a:solidFill>
              </a:rPr>
              <a:t>VM </a:t>
            </a:r>
            <a:r>
              <a:rPr lang="en-US" sz="1200" b="1" dirty="0">
                <a:solidFill>
                  <a:prstClr val="white"/>
                </a:solidFill>
              </a:rPr>
              <a:t>S</a:t>
            </a:r>
            <a:r>
              <a:rPr lang="en-US" sz="1067" dirty="0">
                <a:solidFill>
                  <a:prstClr val="white"/>
                </a:solidFill>
              </a:rPr>
              <a:t>olutions </a:t>
            </a:r>
            <a:r>
              <a:rPr lang="en-US" sz="1200" b="1" dirty="0">
                <a:solidFill>
                  <a:prstClr val="white"/>
                </a:solidFill>
              </a:rPr>
              <a:t>G</a:t>
            </a:r>
            <a:r>
              <a:rPr lang="en-US" sz="1067" dirty="0">
                <a:solidFill>
                  <a:prstClr val="white"/>
                </a:solidFill>
              </a:rPr>
              <a:t>roup</a:t>
            </a:r>
          </a:p>
        </p:txBody>
      </p:sp>
    </p:spTree>
    <p:extLst>
      <p:ext uri="{BB962C8B-B14F-4D97-AF65-F5344CB8AC3E}">
        <p14:creationId xmlns:p14="http://schemas.microsoft.com/office/powerpoint/2010/main" val="142471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609585" rtl="0" eaLnBrk="1" latinLnBrk="0" hangingPunct="1">
        <a:lnSpc>
          <a:spcPct val="100000"/>
        </a:lnSpc>
        <a:spcBef>
          <a:spcPct val="0"/>
        </a:spcBef>
        <a:buNone/>
        <a:defRPr sz="3733" b="0" i="0" kern="1200" spc="0" baseline="0">
          <a:solidFill>
            <a:schemeClr val="tx2"/>
          </a:solidFill>
          <a:latin typeface="Intel Clear"/>
          <a:ea typeface="Intel Clear"/>
          <a:cs typeface="Intel Clear"/>
        </a:defRPr>
      </a:lvl1pPr>
    </p:titleStyle>
    <p:bodyStyle>
      <a:lvl1pPr marL="0" indent="0" algn="l" defTabSz="609585" rtl="0" eaLnBrk="1" latinLnBrk="0" hangingPunct="1">
        <a:spcBef>
          <a:spcPts val="1600"/>
        </a:spcBef>
        <a:spcAft>
          <a:spcPts val="0"/>
        </a:spcAft>
        <a:buFont typeface="Wingdings" panose="05000000000000000000" pitchFamily="2" charset="2"/>
        <a:buNone/>
        <a:defRPr sz="2400" b="0" kern="1200">
          <a:solidFill>
            <a:srgbClr val="0071C5"/>
          </a:solidFill>
          <a:latin typeface="+mn-lt"/>
          <a:ea typeface="+mn-ea"/>
          <a:cs typeface="Intel Clear" panose="020B0604020203020204" pitchFamily="34" charset="0"/>
        </a:defRPr>
      </a:lvl1pPr>
      <a:lvl2pPr marL="300559" indent="-300559" algn="l" defTabSz="609585" rtl="0" eaLnBrk="1" latinLnBrk="0" hangingPunct="1">
        <a:spcBef>
          <a:spcPts val="1600"/>
        </a:spcBef>
        <a:buFont typeface="Wingdings" charset="2"/>
        <a:buChar char="§"/>
        <a:defRPr sz="2133" kern="1200" baseline="0">
          <a:solidFill>
            <a:schemeClr val="tx2"/>
          </a:solidFill>
          <a:latin typeface="+mn-lt"/>
          <a:ea typeface="+mn-ea"/>
          <a:cs typeface="Intel Clear" panose="020B0604020203020204" pitchFamily="34" charset="0"/>
        </a:defRPr>
      </a:lvl2pPr>
      <a:lvl3pPr marL="761981" indent="-304792" algn="l" defTabSz="609585" rtl="0" eaLnBrk="1" latinLnBrk="0" hangingPunct="1">
        <a:spcBef>
          <a:spcPts val="1067"/>
        </a:spcBef>
        <a:buFont typeface="Intel Clear" panose="020B0604020203020204" pitchFamily="34" charset="0"/>
        <a:buChar char="–"/>
        <a:defRPr sz="2133" kern="1200">
          <a:solidFill>
            <a:schemeClr val="tx2"/>
          </a:solidFill>
          <a:latin typeface="+mn-lt"/>
          <a:ea typeface="+mn-ea"/>
          <a:cs typeface="Intel Clear" panose="020B0604020203020204" pitchFamily="34" charset="0"/>
        </a:defRPr>
      </a:lvl3pPr>
      <a:lvl4pPr marL="1293252" indent="-304792" algn="l" defTabSz="609585" rtl="0" eaLnBrk="1" latinLnBrk="0" hangingPunct="1">
        <a:spcBef>
          <a:spcPct val="20000"/>
        </a:spcBef>
        <a:buFont typeface="Arial"/>
        <a:buChar char="–"/>
        <a:defRPr sz="1867" kern="1200">
          <a:solidFill>
            <a:schemeClr val="tx2"/>
          </a:solidFill>
          <a:latin typeface="+mn-lt"/>
          <a:ea typeface="+mn-ea"/>
          <a:cs typeface="Intel Clear" panose="020B0604020203020204" pitchFamily="34" charset="0"/>
        </a:defRPr>
      </a:lvl4pPr>
      <a:lvl5pPr marL="1758907" indent="-304792" algn="l" defTabSz="609585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867" kern="1200">
          <a:solidFill>
            <a:schemeClr val="tx2"/>
          </a:solidFill>
          <a:latin typeface="+mn-lt"/>
          <a:ea typeface="+mn-ea"/>
          <a:cs typeface="Intel Clear" panose="020B0604020203020204" pitchFamily="34" charset="0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484" y="2389695"/>
            <a:ext cx="11119918" cy="1470025"/>
          </a:xfrm>
        </p:spPr>
        <p:txBody>
          <a:bodyPr>
            <a:noAutofit/>
          </a:bodyPr>
          <a:lstStyle/>
          <a:p>
            <a:r>
              <a:rPr lang="en-US" sz="7000" noProof="0" dirty="0">
                <a:solidFill>
                  <a:srgbClr val="FFFFFF"/>
                </a:solidFill>
                <a:latin typeface="Intel Clear Pro"/>
              </a:rPr>
              <a:t>Intel®</a:t>
            </a:r>
            <a:r>
              <a:rPr lang="en-US" sz="7000" dirty="0">
                <a:solidFill>
                  <a:srgbClr val="FFFFFF"/>
                </a:solidFill>
                <a:latin typeface="Intel Clear Pro"/>
              </a:rPr>
              <a:t> </a:t>
            </a:r>
            <a:r>
              <a:rPr lang="pl-PL" sz="7000" noProof="0" dirty="0">
                <a:solidFill>
                  <a:srgbClr val="FFFFFF"/>
                </a:solidFill>
              </a:rPr>
              <a:t> VROC Windows</a:t>
            </a:r>
            <a:br>
              <a:rPr lang="en-US" sz="7000" noProof="0" dirty="0"/>
            </a:br>
            <a:r>
              <a:rPr lang="pl-PL" sz="8800" dirty="0">
                <a:solidFill>
                  <a:srgbClr val="FFFFFF"/>
                </a:solidFill>
              </a:rPr>
              <a:t>8.0.0.2752 test report</a:t>
            </a:r>
            <a:endParaRPr lang="pl-PL" sz="8800" noProof="0" dirty="0" err="1">
              <a:latin typeface="Intel Clear Pro"/>
            </a:endParaRPr>
          </a:p>
        </p:txBody>
      </p:sp>
    </p:spTree>
    <p:extLst>
      <p:ext uri="{BB962C8B-B14F-4D97-AF65-F5344CB8AC3E}">
        <p14:creationId xmlns:p14="http://schemas.microsoft.com/office/powerpoint/2010/main" val="373187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id="{D749FB9A-24FB-4540-A71F-8489032C2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08064" y="6432516"/>
            <a:ext cx="1099872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EE2556C5-CE8C-6547-B838-EA80C61A4AF7}" type="slidenum">
              <a:rPr lang="en-US" smtClean="0">
                <a:solidFill>
                  <a:prstClr val="white"/>
                </a:solidFill>
              </a:rPr>
              <a:pPr>
                <a:spcAft>
                  <a:spcPts val="600"/>
                </a:spcAft>
              </a:pPr>
              <a:t>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07484" y="411797"/>
            <a:ext cx="10972800" cy="115824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60958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733" b="0" i="0" kern="1200" spc="0" baseline="0">
                <a:solidFill>
                  <a:schemeClr val="tx2"/>
                </a:solidFill>
                <a:latin typeface="Intel Clear"/>
                <a:ea typeface="Intel Clear"/>
                <a:cs typeface="Intel Clear"/>
              </a:defRPr>
            </a:lvl1pPr>
          </a:lstStyle>
          <a:p>
            <a:pPr>
              <a:spcAft>
                <a:spcPts val="600"/>
              </a:spcAft>
            </a:pPr>
            <a:r>
              <a:rPr lang="en-US" b="0" i="0" kern="1200" spc="0" baseline="0" dirty="0">
                <a:latin typeface="Intel Clear"/>
                <a:ea typeface="Intel Clear"/>
                <a:cs typeface="Intel Clear"/>
              </a:rPr>
              <a:t>VROC Windows </a:t>
            </a:r>
            <a:r>
              <a:rPr lang="pl-PL" b="0" i="0" kern="1200" spc="0" baseline="0" dirty="0">
                <a:latin typeface="Intel Clear"/>
                <a:ea typeface="Intel Clear"/>
                <a:cs typeface="Intel Clear"/>
              </a:rPr>
              <a:t>8.0.0.2752 Beta </a:t>
            </a:r>
            <a:r>
              <a:rPr lang="en-US" b="0" i="0" kern="1200" spc="0" baseline="0" dirty="0">
                <a:latin typeface="Intel Clear"/>
                <a:ea typeface="Intel Clear"/>
                <a:cs typeface="Intel Clear"/>
              </a:rPr>
              <a:t>test report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C27F28-F7E9-4E0C-9BD9-73D5CD77DD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3049" y="1904787"/>
            <a:ext cx="4305901" cy="30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54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Intel Clear">
      <a:majorFont>
        <a:latin typeface="Intel Clear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3E4F40AD300344BAA0853AEC64C295" ma:contentTypeVersion="0" ma:contentTypeDescription="Create a new document." ma:contentTypeScope="" ma:versionID="ab1f467fc7f5b90bd9302a64b433d8f4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3D4D0-7D4F-4924-8EA9-6EB834388022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1ADDAB7-D08D-48EE-984B-C043815ABD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15E0EC-553D-4798-BD68-A3CD3931F7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</Words>
  <Application>Microsoft Office PowerPoint</Application>
  <PresentationFormat>Widescreen</PresentationFormat>
  <Paragraphs>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Intel Clear</vt:lpstr>
      <vt:lpstr>Intel Clear Pro</vt:lpstr>
      <vt:lpstr>Wingdings</vt:lpstr>
      <vt:lpstr>Int_PPT Template_ClearPro_16x9</vt:lpstr>
      <vt:lpstr>Intel®  VROC Windows 8.0.0.2752 test report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Intel®  VROC Windows 7.5 PV test report</dc:title>
  <dc:creator>Galera, Radoslaw</dc:creator>
  <cp:lastModifiedBy>Galera, Radoslaw</cp:lastModifiedBy>
  <cp:revision>12</cp:revision>
  <dcterms:created xsi:type="dcterms:W3CDTF">2020-12-01T15:47:16Z</dcterms:created>
  <dcterms:modified xsi:type="dcterms:W3CDTF">2021-11-30T11:44:20Z</dcterms:modified>
</cp:coreProperties>
</file>